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530" autoAdjust="0"/>
  </p:normalViewPr>
  <p:slideViewPr>
    <p:cSldViewPr snapToGrid="0">
      <p:cViewPr varScale="1">
        <p:scale>
          <a:sx n="61" d="100"/>
          <a:sy n="61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5497-198C-4782-AD58-53FC09EDC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F6FA0-3FFD-4364-B8A2-E71182CE8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770F8-D380-47A9-BAB0-2AF57B56D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D2730-2977-42B2-971F-4F57CF5C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029F4-FB74-4EEF-BD64-03CD8FF9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93979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A652-C0ED-4D27-A765-20A723D1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3B95E-8561-48E3-9CDA-1887955AD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28CC4-FF7B-4AE7-9CF8-A26E06AC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20C4-4732-441C-95E0-C0159FCE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D14C9-6D28-48E4-90F5-9274D786A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7779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1477-9BC6-4C6B-923D-BF66826D0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93754-5A0F-454A-9905-F76079A49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0AD35-5D54-43CC-A275-115A84E2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830C4-9458-4163-AE2B-0F91FCA6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E45E6-743B-4C93-B93A-8287C154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609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FB41-1923-4EDF-9773-54C20604C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33893-C46C-496E-A9CE-0C96BB29E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E6516-FF70-4EB0-A993-E5B8ADF84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08E99-5365-4F90-83C1-2DC9AEF9D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1A1CF-5210-4254-A961-319EC8E9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C63DD-013A-47FF-9D87-BE69938E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67205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E8B9-8D75-43BB-98C8-650AC50F0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BF7C7-F65E-4229-B628-E6348EEBB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36232-6CD4-4D11-98A8-941DA41B4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C3D5C3-4784-4D60-8DDC-22DD6D5DE9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8A996B-09E8-4AAD-8123-DFBB102FA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D65ACD-73C9-4283-9DEF-54C40AF7C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235EE7-D9EF-439B-B4C5-779DECA1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50F6FC-E9FE-4E18-BF0B-3DA76B63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6438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85C4-B031-47D8-90F5-CB13A644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4662B-AAB9-4A57-A2D9-5DF41A485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93583C-B025-4A96-9879-C81D182D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BA54B-E504-492C-90CF-50B3D449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59059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BD82C-5994-4F25-86BC-B40EF3C8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586016-345A-4FB3-B31F-427577E8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079A-901F-4978-BDD6-36B175D2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0989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63156-1A94-403E-9D26-C0BEDCD9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AB248-8565-4F60-8860-B1FE761CD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A50D4-6267-4D9A-A1FE-1FF288637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26A31-0B92-43D0-B712-A6909CE7C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25A84-125B-40D3-B799-C044CDC5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68F5A-562B-4C28-B1B6-0902C21D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62458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D048-8A2C-4577-8A13-DDB6C78E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821076-047F-4D19-9058-90C5F9DF2C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20C5D-9822-40B9-9206-62C9C7C42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FF244-DB87-4F16-911D-20173927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B2A56-125B-463D-9F15-B43D8E585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9C6BC-D94D-4D81-8E78-091C1E1B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9199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2E2EB-5C23-4608-AED9-9447D22B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115DED-422F-486E-84E2-A5CCAF732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50FFC-0401-44B1-B5B9-79D686A36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A12EB-B669-4F90-B498-20535E895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8404E-FB6C-4EB6-BB5D-02E9F159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25273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5D56B6-1E32-43F6-9EE2-4FD4D4125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9E582E-7224-45C3-A54C-B37C5F7B9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6139B-05A1-4AAE-9881-2473933E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51C3-B635-403D-91E1-1A5479E1B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F98E4-1F9B-4467-AABD-CADB79B7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70431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83A6D-2AF2-46EC-A022-3814F799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A5D29-3994-43C0-9A77-0276806B7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8652C-9C36-46EB-A06D-3A7538BC8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F63E5-CFA9-4609-B695-FCD68B36565D}" type="datetimeFigureOut">
              <a:rPr lang="en-KE" smtClean="0"/>
              <a:t>14/04/2020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E87BE-72CC-4045-86F0-01F516724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35847-223D-4B11-B157-B32C1F356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1E1A-F00E-456E-A43C-F9FE1EDD6CD2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4378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g.com/us/press-release/lg-electronics-honored-by-us-epa-as-2020-energy-star-partner-of-the-yea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lg.com/uk/business/brand-pow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cnet.com/news/lgs-new-velvet-smartphone-to-feature-raindrop-camera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et.com/news/lgs-new-velvet-smartphone-to-feature-raindrop-camer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radar.com/news/best-oled-tvs-our-pick-of-the-best-oled-televisions-you-can-buy-today" TargetMode="External"/><Relationship Id="rId2" Type="http://schemas.openxmlformats.org/officeDocument/2006/relationships/hyperlink" Target="https://www.techradar.com/news/what-is-ole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techradar.com/news/lg-tv-2020-lineu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C770-0760-4332-8F3F-E92B1E41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LG</a:t>
            </a:r>
            <a:r>
              <a:rPr lang="en-US"/>
              <a:t>: Life’s Good.  </a:t>
            </a:r>
            <a:r>
              <a:rPr lang="en-US" dirty="0"/>
              <a:t>Student’s Name</a:t>
            </a:r>
            <a:endParaRPr lang="en-K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47DF27-8371-4172-8BF7-99A74ED25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12" y="1507573"/>
            <a:ext cx="8304080" cy="4351338"/>
          </a:xfrm>
        </p:spPr>
      </p:pic>
    </p:spTree>
    <p:extLst>
      <p:ext uri="{BB962C8B-B14F-4D97-AF65-F5344CB8AC3E}">
        <p14:creationId xmlns:p14="http://schemas.microsoft.com/office/powerpoint/2010/main" val="205119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8FAE-6D76-42B2-9147-275175DA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5049"/>
          </a:xfrm>
        </p:spPr>
        <p:txBody>
          <a:bodyPr/>
          <a:lstStyle/>
          <a:p>
            <a:r>
              <a:rPr lang="en-US" dirty="0"/>
              <a:t>Fact 1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20A1B-CC50-44B8-83C2-9F21FEDB5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16" y="1825625"/>
            <a:ext cx="5456583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LG has been named by the US Environmental Protection Agency (EPA) as a solar energy star on 31</a:t>
            </a:r>
            <a:r>
              <a:rPr lang="en-US" baseline="30000" dirty="0"/>
              <a:t>st</a:t>
            </a:r>
            <a:r>
              <a:rPr lang="en-US" dirty="0"/>
              <a:t> March 2020.</a:t>
            </a:r>
          </a:p>
          <a:p>
            <a:r>
              <a:rPr lang="en-US" dirty="0"/>
              <a:t>LG has been on the forefront of embracing the switch to solar energy and the efforts have been recognized by EPA.</a:t>
            </a:r>
          </a:p>
          <a:p>
            <a:r>
              <a:rPr lang="en-US" dirty="0"/>
              <a:t>This recognition means LG is flying high ahead of its rivals in being eco-friendly.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https://www.lg.com/us/press-release/lg-electronics-honored-by-us-epa-as-2020-energy-star-partner-of-the-year</a:t>
            </a:r>
            <a:endParaRPr lang="en-US" dirty="0"/>
          </a:p>
          <a:p>
            <a:pPr marL="0" indent="0">
              <a:buNone/>
            </a:pPr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AC7F-CE7C-4797-8406-D57CB1B6A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31" y="1513490"/>
            <a:ext cx="4358410" cy="41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1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0E18-0E14-45EB-BF8F-4DC2DBAD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572"/>
          </a:xfrm>
        </p:spPr>
        <p:txBody>
          <a:bodyPr>
            <a:normAutofit fontScale="90000"/>
          </a:bodyPr>
          <a:lstStyle/>
          <a:p>
            <a:r>
              <a:rPr lang="en-US" dirty="0"/>
              <a:t>Fact 2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633B3-48E4-49F9-801D-BE361AD57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1698"/>
            <a:ext cx="10515600" cy="5215265"/>
          </a:xfrm>
        </p:spPr>
        <p:txBody>
          <a:bodyPr>
            <a:normAutofit/>
          </a:bodyPr>
          <a:lstStyle/>
          <a:p>
            <a:r>
              <a:rPr lang="en-US" sz="1800" dirty="0"/>
              <a:t>LG has developed a complete energy management system that integrates solar energy production, storage, and control that can be complimented with LG high efficiency appliances.</a:t>
            </a:r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https://www.lg.com/uk/business/brand-power</a:t>
            </a:r>
            <a:endParaRPr lang="en-KE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4DB2F-6042-4A32-A960-D3DC40143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34" y="1860331"/>
            <a:ext cx="9075931" cy="463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24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F504D-58FB-4530-84E0-FF2221A53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9178"/>
          </a:xfrm>
        </p:spPr>
        <p:txBody>
          <a:bodyPr/>
          <a:lstStyle/>
          <a:p>
            <a:r>
              <a:rPr lang="en-US" dirty="0"/>
              <a:t>Fact 3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C799C-0314-43B9-929C-5F4108B99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544" y="1825625"/>
            <a:ext cx="5271255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LG Gives Easter Announcement regarding its new Velvet</a:t>
            </a:r>
          </a:p>
          <a:p>
            <a:r>
              <a:rPr lang="en-US" dirty="0"/>
              <a:t>The </a:t>
            </a:r>
            <a:r>
              <a:rPr lang="en-US" dirty="0" err="1"/>
              <a:t>Raindorop</a:t>
            </a:r>
            <a:r>
              <a:rPr lang="en-US" dirty="0"/>
              <a:t> design is taking the electronic industry by storm and LG seems not to be left behind.</a:t>
            </a:r>
          </a:p>
          <a:p>
            <a:r>
              <a:rPr lang="en-US" dirty="0"/>
              <a:t>Instead of its traditional big pop cameras, LG is launching Velvet with Rain drop cameras with sleek design.</a:t>
            </a:r>
          </a:p>
          <a:p>
            <a:r>
              <a:rPr lang="en-US" dirty="0"/>
              <a:t>LG seems to be keen on reviving its concentration on mobile phone production through this Velvet mid-range mobile phone.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https://www.cnet.com/news/lgs-new-velvet-smartphone-to-feature-raindrop-camera/</a:t>
            </a:r>
            <a:endParaRPr lang="en-K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1AE12A-0068-4F52-A428-7FC204A7C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57" y="1825625"/>
            <a:ext cx="4466898" cy="42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5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A20F3-7288-4EC5-B633-4AB760AF0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 4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8B5B7-9AAC-474B-AEA7-9CB91D8CD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new Velvet phone announcement was a shocking one.</a:t>
            </a:r>
          </a:p>
          <a:p>
            <a:r>
              <a:rPr lang="en-US" dirty="0"/>
              <a:t>LG chose to announce a phone before specifications were known about the phone.</a:t>
            </a:r>
          </a:p>
          <a:p>
            <a:r>
              <a:rPr lang="en-US" dirty="0"/>
              <a:t>The announcement failed to mention when LG Velvet phone will be launched.</a:t>
            </a:r>
          </a:p>
          <a:p>
            <a:r>
              <a:rPr lang="en-US" dirty="0"/>
              <a:t>The only striking thing about the announcement was the shift from the traditional pop cameras to a new raindrop camera at the back of the phone.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https://www.cnet.com/news/lgs-new-velvet-smartphone-to-feature-raindrop-camera/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39253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5E8E5-F7D5-4B80-9BD7-74C2F055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2241"/>
          </a:xfrm>
        </p:spPr>
        <p:txBody>
          <a:bodyPr/>
          <a:lstStyle/>
          <a:p>
            <a:r>
              <a:rPr lang="en-US" dirty="0"/>
              <a:t>Fact 4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8AC05-D7C5-4D26-8426-C79F666CB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0247" y="1825625"/>
            <a:ext cx="4243551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333333"/>
                </a:solidFill>
                <a:latin typeface="Open Sans"/>
              </a:rPr>
              <a:t>The Korean electronics company LG is largely known for being the primary manufacturer of </a:t>
            </a:r>
            <a:r>
              <a:rPr lang="en-US" sz="2000" dirty="0">
                <a:solidFill>
                  <a:srgbClr val="0099CC"/>
                </a:solidFill>
                <a:latin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OLED</a:t>
            </a:r>
            <a:r>
              <a:rPr lang="en-US" sz="2000" dirty="0">
                <a:solidFill>
                  <a:srgbClr val="333333"/>
                </a:solidFill>
                <a:latin typeface="Open Sans"/>
              </a:rPr>
              <a:t> panels.</a:t>
            </a:r>
          </a:p>
          <a:p>
            <a:r>
              <a:rPr lang="en-US" sz="2000" dirty="0">
                <a:solidFill>
                  <a:srgbClr val="333333"/>
                </a:solidFill>
                <a:latin typeface="Open Sans"/>
              </a:rPr>
              <a:t>LG is the primary manufacturer of the OLED panels used in </a:t>
            </a:r>
            <a:r>
              <a:rPr lang="en-US" sz="2000" dirty="0">
                <a:solidFill>
                  <a:srgbClr val="0099CC"/>
                </a:solidFill>
                <a:latin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OLED TVs</a:t>
            </a:r>
            <a:r>
              <a:rPr lang="en-US" sz="2000" dirty="0">
                <a:solidFill>
                  <a:srgbClr val="333333"/>
                </a:solidFill>
                <a:latin typeface="Open Sans"/>
              </a:rPr>
              <a:t> sold by Sony and Panasonic, too.</a:t>
            </a:r>
          </a:p>
          <a:p>
            <a:r>
              <a:rPr lang="en-US" sz="2000" dirty="0">
                <a:solidFill>
                  <a:srgbClr val="333333"/>
                </a:solidFill>
                <a:latin typeface="Open Sans"/>
              </a:rPr>
              <a:t>In 2020, it is launching a series of TV brands with 8K video capabilities, the highest of its kind.</a:t>
            </a: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https://www.techradar.com/news/lg-tv-2020-lineup</a:t>
            </a:r>
            <a:endParaRPr lang="en-KE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FD839-DCFA-4D52-867E-27AFE22CA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05" y="1935709"/>
            <a:ext cx="682154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08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357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Office Theme</vt:lpstr>
      <vt:lpstr>LG: Life’s Good.  Student’s Name</vt:lpstr>
      <vt:lpstr>Fact 1</vt:lpstr>
      <vt:lpstr>Fact 2</vt:lpstr>
      <vt:lpstr>Fact 3</vt:lpstr>
      <vt:lpstr>Fact 4</vt:lpstr>
      <vt:lpstr>Fact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Antony Ouma</dc:creator>
  <cp:lastModifiedBy>Antony Ouma</cp:lastModifiedBy>
  <cp:revision>20</cp:revision>
  <dcterms:created xsi:type="dcterms:W3CDTF">2020-04-14T10:32:41Z</dcterms:created>
  <dcterms:modified xsi:type="dcterms:W3CDTF">2020-04-14T13:01:43Z</dcterms:modified>
</cp:coreProperties>
</file>